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61" r:id="rId5"/>
  </p:sldIdLst>
  <p:sldSz cx="7559675" cy="104394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2060"/>
    <a:srgbClr val="A9C2E3"/>
    <a:srgbClr val="0C56A4"/>
    <a:srgbClr val="071843"/>
    <a:srgbClr val="FF66FF"/>
    <a:srgbClr val="7030A0"/>
    <a:srgbClr val="609EC8"/>
    <a:srgbClr val="D4B87F"/>
    <a:srgbClr val="D4C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3D843-A9FE-43AD-8952-CA4C9C46B069}" v="8" dt="2026-02-27T09:19:06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50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3414" y="102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Popp" userId="8ec0a246-7175-45f3-a8c6-db1abca3d42f" providerId="ADAL" clId="{8CDD6C18-FABC-4116-A326-61E88F6404A8}"/>
    <pc:docChg chg="undo custSel modSld">
      <pc:chgData name="Daniela Popp" userId="8ec0a246-7175-45f3-a8c6-db1abca3d42f" providerId="ADAL" clId="{8CDD6C18-FABC-4116-A326-61E88F6404A8}" dt="2026-02-27T09:24:03.166" v="445" actId="1076"/>
      <pc:docMkLst>
        <pc:docMk/>
      </pc:docMkLst>
      <pc:sldChg chg="addSp delSp modSp mod">
        <pc:chgData name="Daniela Popp" userId="8ec0a246-7175-45f3-a8c6-db1abca3d42f" providerId="ADAL" clId="{8CDD6C18-FABC-4116-A326-61E88F6404A8}" dt="2026-02-27T09:24:03.166" v="445" actId="1076"/>
        <pc:sldMkLst>
          <pc:docMk/>
          <pc:sldMk cId="1686298753" sldId="261"/>
        </pc:sldMkLst>
        <pc:spChg chg="mod">
          <ac:chgData name="Daniela Popp" userId="8ec0a246-7175-45f3-a8c6-db1abca3d42f" providerId="ADAL" clId="{8CDD6C18-FABC-4116-A326-61E88F6404A8}" dt="2026-02-27T07:42:03.784" v="1" actId="1076"/>
          <ac:spMkLst>
            <pc:docMk/>
            <pc:sldMk cId="1686298753" sldId="261"/>
            <ac:spMk id="5" creationId="{31CCD002-7ED2-B273-B0BD-580E4500F4C3}"/>
          </ac:spMkLst>
        </pc:spChg>
        <pc:spChg chg="mod">
          <ac:chgData name="Daniela Popp" userId="8ec0a246-7175-45f3-a8c6-db1abca3d42f" providerId="ADAL" clId="{8CDD6C18-FABC-4116-A326-61E88F6404A8}" dt="2026-02-27T07:42:17.179" v="2" actId="1076"/>
          <ac:spMkLst>
            <pc:docMk/>
            <pc:sldMk cId="1686298753" sldId="261"/>
            <ac:spMk id="6" creationId="{8D260C61-BFD4-0166-2903-67FBB8DAD2E9}"/>
          </ac:spMkLst>
        </pc:spChg>
        <pc:spChg chg="add mod">
          <ac:chgData name="Daniela Popp" userId="8ec0a246-7175-45f3-a8c6-db1abca3d42f" providerId="ADAL" clId="{8CDD6C18-FABC-4116-A326-61E88F6404A8}" dt="2026-02-27T09:22:54.921" v="438" actId="20577"/>
          <ac:spMkLst>
            <pc:docMk/>
            <pc:sldMk cId="1686298753" sldId="261"/>
            <ac:spMk id="11" creationId="{76285AA0-7EF2-617F-6B5D-CED30E7B463F}"/>
          </ac:spMkLst>
        </pc:spChg>
        <pc:spChg chg="mod">
          <ac:chgData name="Daniela Popp" userId="8ec0a246-7175-45f3-a8c6-db1abca3d42f" providerId="ADAL" clId="{8CDD6C18-FABC-4116-A326-61E88F6404A8}" dt="2026-02-27T09:20:15.105" v="398" actId="1076"/>
          <ac:spMkLst>
            <pc:docMk/>
            <pc:sldMk cId="1686298753" sldId="261"/>
            <ac:spMk id="30" creationId="{4C4654AC-486F-F9D4-4DEB-DE8B33916D12}"/>
          </ac:spMkLst>
        </pc:spChg>
        <pc:spChg chg="mod">
          <ac:chgData name="Daniela Popp" userId="8ec0a246-7175-45f3-a8c6-db1abca3d42f" providerId="ADAL" clId="{8CDD6C18-FABC-4116-A326-61E88F6404A8}" dt="2026-02-27T08:54:13.859" v="27" actId="1076"/>
          <ac:spMkLst>
            <pc:docMk/>
            <pc:sldMk cId="1686298753" sldId="261"/>
            <ac:spMk id="34" creationId="{7F7168FD-4012-320A-47B9-04F65AF3315E}"/>
          </ac:spMkLst>
        </pc:spChg>
        <pc:spChg chg="mod">
          <ac:chgData name="Daniela Popp" userId="8ec0a246-7175-45f3-a8c6-db1abca3d42f" providerId="ADAL" clId="{8CDD6C18-FABC-4116-A326-61E88F6404A8}" dt="2026-02-27T08:54:47.944" v="36" actId="1076"/>
          <ac:spMkLst>
            <pc:docMk/>
            <pc:sldMk cId="1686298753" sldId="261"/>
            <ac:spMk id="35" creationId="{1E0914E8-3EA9-2D69-81FF-B010C60D2412}"/>
          </ac:spMkLst>
        </pc:spChg>
        <pc:spChg chg="mod">
          <ac:chgData name="Daniela Popp" userId="8ec0a246-7175-45f3-a8c6-db1abca3d42f" providerId="ADAL" clId="{8CDD6C18-FABC-4116-A326-61E88F6404A8}" dt="2026-02-27T09:20:42.624" v="401" actId="1076"/>
          <ac:spMkLst>
            <pc:docMk/>
            <pc:sldMk cId="1686298753" sldId="261"/>
            <ac:spMk id="36" creationId="{0A8D93B0-FB46-2517-7978-54994215B9BB}"/>
          </ac:spMkLst>
        </pc:spChg>
        <pc:spChg chg="del mod">
          <ac:chgData name="Daniela Popp" userId="8ec0a246-7175-45f3-a8c6-db1abca3d42f" providerId="ADAL" clId="{8CDD6C18-FABC-4116-A326-61E88F6404A8}" dt="2026-02-27T08:57:29.749" v="61" actId="21"/>
          <ac:spMkLst>
            <pc:docMk/>
            <pc:sldMk cId="1686298753" sldId="261"/>
            <ac:spMk id="44" creationId="{ADEE5F9E-678B-E533-7502-967CC6A94CD9}"/>
          </ac:spMkLst>
        </pc:spChg>
        <pc:spChg chg="mod">
          <ac:chgData name="Daniela Popp" userId="8ec0a246-7175-45f3-a8c6-db1abca3d42f" providerId="ADAL" clId="{8CDD6C18-FABC-4116-A326-61E88F6404A8}" dt="2026-02-27T08:56:28.313" v="48" actId="1076"/>
          <ac:spMkLst>
            <pc:docMk/>
            <pc:sldMk cId="1686298753" sldId="261"/>
            <ac:spMk id="45" creationId="{6F7292F3-DC78-5CCA-29F3-2CC6D64E3463}"/>
          </ac:spMkLst>
        </pc:spChg>
        <pc:spChg chg="mod">
          <ac:chgData name="Daniela Popp" userId="8ec0a246-7175-45f3-a8c6-db1abca3d42f" providerId="ADAL" clId="{8CDD6C18-FABC-4116-A326-61E88F6404A8}" dt="2026-02-27T08:56:34.119" v="49" actId="1076"/>
          <ac:spMkLst>
            <pc:docMk/>
            <pc:sldMk cId="1686298753" sldId="261"/>
            <ac:spMk id="46" creationId="{87873600-8C15-8F2E-84AE-FEC6F3F2D94D}"/>
          </ac:spMkLst>
        </pc:spChg>
        <pc:spChg chg="mod">
          <ac:chgData name="Daniela Popp" userId="8ec0a246-7175-45f3-a8c6-db1abca3d42f" providerId="ADAL" clId="{8CDD6C18-FABC-4116-A326-61E88F6404A8}" dt="2026-02-27T08:56:39.743" v="50" actId="1076"/>
          <ac:spMkLst>
            <pc:docMk/>
            <pc:sldMk cId="1686298753" sldId="261"/>
            <ac:spMk id="47" creationId="{75236EB5-D296-4E49-2B12-27DEC08330E8}"/>
          </ac:spMkLst>
        </pc:spChg>
        <pc:spChg chg="mod">
          <ac:chgData name="Daniela Popp" userId="8ec0a246-7175-45f3-a8c6-db1abca3d42f" providerId="ADAL" clId="{8CDD6C18-FABC-4116-A326-61E88F6404A8}" dt="2026-02-27T08:55:46.793" v="43" actId="1076"/>
          <ac:spMkLst>
            <pc:docMk/>
            <pc:sldMk cId="1686298753" sldId="261"/>
            <ac:spMk id="48" creationId="{1F60653A-A4B3-EB71-A6A6-3605EFCDB17D}"/>
          </ac:spMkLst>
        </pc:spChg>
        <pc:spChg chg="mod">
          <ac:chgData name="Daniela Popp" userId="8ec0a246-7175-45f3-a8c6-db1abca3d42f" providerId="ADAL" clId="{8CDD6C18-FABC-4116-A326-61E88F6404A8}" dt="2026-02-27T08:55:35.457" v="41" actId="1076"/>
          <ac:spMkLst>
            <pc:docMk/>
            <pc:sldMk cId="1686298753" sldId="261"/>
            <ac:spMk id="59" creationId="{DF51970C-8025-4B30-2ECE-7F009F0386D5}"/>
          </ac:spMkLst>
        </pc:spChg>
        <pc:spChg chg="mod">
          <ac:chgData name="Daniela Popp" userId="8ec0a246-7175-45f3-a8c6-db1abca3d42f" providerId="ADAL" clId="{8CDD6C18-FABC-4116-A326-61E88F6404A8}" dt="2026-02-27T09:15:58.003" v="300" actId="1076"/>
          <ac:spMkLst>
            <pc:docMk/>
            <pc:sldMk cId="1686298753" sldId="261"/>
            <ac:spMk id="61" creationId="{51C9330F-C6C5-9327-E2EE-DB01158981DA}"/>
          </ac:spMkLst>
        </pc:spChg>
        <pc:spChg chg="mod">
          <ac:chgData name="Daniela Popp" userId="8ec0a246-7175-45f3-a8c6-db1abca3d42f" providerId="ADAL" clId="{8CDD6C18-FABC-4116-A326-61E88F6404A8}" dt="2026-02-27T09:15:53.058" v="299" actId="1076"/>
          <ac:spMkLst>
            <pc:docMk/>
            <pc:sldMk cId="1686298753" sldId="261"/>
            <ac:spMk id="62" creationId="{6D70D99C-D713-B8BE-B447-49F85A8BC2AF}"/>
          </ac:spMkLst>
        </pc:spChg>
        <pc:spChg chg="mod">
          <ac:chgData name="Daniela Popp" userId="8ec0a246-7175-45f3-a8c6-db1abca3d42f" providerId="ADAL" clId="{8CDD6C18-FABC-4116-A326-61E88F6404A8}" dt="2026-02-27T08:54:09.499" v="26" actId="1076"/>
          <ac:spMkLst>
            <pc:docMk/>
            <pc:sldMk cId="1686298753" sldId="261"/>
            <ac:spMk id="64" creationId="{B93129ED-92BD-F54A-7B58-A573C7C958B9}"/>
          </ac:spMkLst>
        </pc:spChg>
        <pc:spChg chg="mod">
          <ac:chgData name="Daniela Popp" userId="8ec0a246-7175-45f3-a8c6-db1abca3d42f" providerId="ADAL" clId="{8CDD6C18-FABC-4116-A326-61E88F6404A8}" dt="2026-02-27T08:54:01.179" v="25" actId="1076"/>
          <ac:spMkLst>
            <pc:docMk/>
            <pc:sldMk cId="1686298753" sldId="261"/>
            <ac:spMk id="65" creationId="{753DA03F-A287-B832-E68C-EC4907949B8C}"/>
          </ac:spMkLst>
        </pc:spChg>
        <pc:spChg chg="add del mod">
          <ac:chgData name="Daniela Popp" userId="8ec0a246-7175-45f3-a8c6-db1abca3d42f" providerId="ADAL" clId="{8CDD6C18-FABC-4116-A326-61E88F6404A8}" dt="2026-02-27T08:54:29.394" v="34" actId="1076"/>
          <ac:spMkLst>
            <pc:docMk/>
            <pc:sldMk cId="1686298753" sldId="261"/>
            <ac:spMk id="67" creationId="{A4978CB5-AE49-D2A1-6750-8F4079151202}"/>
          </ac:spMkLst>
        </pc:spChg>
        <pc:spChg chg="add del mod">
          <ac:chgData name="Daniela Popp" userId="8ec0a246-7175-45f3-a8c6-db1abca3d42f" providerId="ADAL" clId="{8CDD6C18-FABC-4116-A326-61E88F6404A8}" dt="2026-02-27T08:54:36.850" v="35" actId="1076"/>
          <ac:spMkLst>
            <pc:docMk/>
            <pc:sldMk cId="1686298753" sldId="261"/>
            <ac:spMk id="68" creationId="{55E96496-38A5-5BAB-B621-80C3504F7465}"/>
          </ac:spMkLst>
        </pc:spChg>
        <pc:spChg chg="mod">
          <ac:chgData name="Daniela Popp" userId="8ec0a246-7175-45f3-a8c6-db1abca3d42f" providerId="ADAL" clId="{8CDD6C18-FABC-4116-A326-61E88F6404A8}" dt="2026-02-27T09:20:36.918" v="400" actId="1076"/>
          <ac:spMkLst>
            <pc:docMk/>
            <pc:sldMk cId="1686298753" sldId="261"/>
            <ac:spMk id="69" creationId="{48B4C3F1-AF7B-C08B-3CEE-90CC1E219CF4}"/>
          </ac:spMkLst>
        </pc:spChg>
        <pc:spChg chg="mod">
          <ac:chgData name="Daniela Popp" userId="8ec0a246-7175-45f3-a8c6-db1abca3d42f" providerId="ADAL" clId="{8CDD6C18-FABC-4116-A326-61E88F6404A8}" dt="2026-02-27T09:20:28.800" v="399" actId="1076"/>
          <ac:spMkLst>
            <pc:docMk/>
            <pc:sldMk cId="1686298753" sldId="261"/>
            <ac:spMk id="70" creationId="{369D3F7B-D8A5-9AFD-5AB5-36AEFF8F40F1}"/>
          </ac:spMkLst>
        </pc:spChg>
        <pc:grpChg chg="add mod">
          <ac:chgData name="Daniela Popp" userId="8ec0a246-7175-45f3-a8c6-db1abca3d42f" providerId="ADAL" clId="{8CDD6C18-FABC-4116-A326-61E88F6404A8}" dt="2026-02-27T07:42:39.221" v="5" actId="164"/>
          <ac:grpSpMkLst>
            <pc:docMk/>
            <pc:sldMk cId="1686298753" sldId="261"/>
            <ac:grpSpMk id="3" creationId="{FAF6D3D2-892D-F56D-EF1D-02D6AC7FB308}"/>
          </ac:grpSpMkLst>
        </pc:grpChg>
        <pc:grpChg chg="add del mod">
          <ac:chgData name="Daniela Popp" userId="8ec0a246-7175-45f3-a8c6-db1abca3d42f" providerId="ADAL" clId="{8CDD6C18-FABC-4116-A326-61E88F6404A8}" dt="2026-02-27T09:17:41.388" v="349" actId="165"/>
          <ac:grpSpMkLst>
            <pc:docMk/>
            <pc:sldMk cId="1686298753" sldId="261"/>
            <ac:grpSpMk id="7" creationId="{200422B3-B2D4-78AC-80AB-1C1166E46393}"/>
          </ac:grpSpMkLst>
        </pc:grpChg>
        <pc:grpChg chg="add mod">
          <ac:chgData name="Daniela Popp" userId="8ec0a246-7175-45f3-a8c6-db1abca3d42f" providerId="ADAL" clId="{8CDD6C18-FABC-4116-A326-61E88F6404A8}" dt="2026-02-27T07:45:41.977" v="18" actId="1076"/>
          <ac:grpSpMkLst>
            <pc:docMk/>
            <pc:sldMk cId="1686298753" sldId="261"/>
            <ac:grpSpMk id="9" creationId="{E515517B-E221-91A8-86D1-0909FAF5905D}"/>
          </ac:grpSpMkLst>
        </pc:grpChg>
        <pc:grpChg chg="add mod">
          <ac:chgData name="Daniela Popp" userId="8ec0a246-7175-45f3-a8c6-db1abca3d42f" providerId="ADAL" clId="{8CDD6C18-FABC-4116-A326-61E88F6404A8}" dt="2026-02-27T07:45:46.711" v="19" actId="1076"/>
          <ac:grpSpMkLst>
            <pc:docMk/>
            <pc:sldMk cId="1686298753" sldId="261"/>
            <ac:grpSpMk id="10" creationId="{BAC1B8CE-3DB9-06F8-E9D1-353256A7D634}"/>
          </ac:grpSpMkLst>
        </pc:grpChg>
        <pc:grpChg chg="add mod">
          <ac:chgData name="Daniela Popp" userId="8ec0a246-7175-45f3-a8c6-db1abca3d42f" providerId="ADAL" clId="{8CDD6C18-FABC-4116-A326-61E88F6404A8}" dt="2026-02-27T09:19:06.866" v="358" actId="164"/>
          <ac:grpSpMkLst>
            <pc:docMk/>
            <pc:sldMk cId="1686298753" sldId="261"/>
            <ac:grpSpMk id="12" creationId="{B5AF2C45-DBE0-8CA9-ADC3-C8EA6DB3AC1C}"/>
          </ac:grpSpMkLst>
        </pc:grpChg>
        <pc:graphicFrameChg chg="mod">
          <ac:chgData name="Daniela Popp" userId="8ec0a246-7175-45f3-a8c6-db1abca3d42f" providerId="ADAL" clId="{8CDD6C18-FABC-4116-A326-61E88F6404A8}" dt="2026-02-27T08:55:41.561" v="42" actId="1076"/>
          <ac:graphicFrameMkLst>
            <pc:docMk/>
            <pc:sldMk cId="1686298753" sldId="261"/>
            <ac:graphicFrameMk id="60" creationId="{C83E2704-DA0F-C048-7C8A-31E0E6E7E13C}"/>
          </ac:graphicFrameMkLst>
        </pc:graphicFrameChg>
        <pc:picChg chg="mod">
          <ac:chgData name="Daniela Popp" userId="8ec0a246-7175-45f3-a8c6-db1abca3d42f" providerId="ADAL" clId="{8CDD6C18-FABC-4116-A326-61E88F6404A8}" dt="2026-02-27T07:43:52.556" v="10" actId="164"/>
          <ac:picMkLst>
            <pc:docMk/>
            <pc:sldMk cId="1686298753" sldId="261"/>
            <ac:picMk id="2" creationId="{EC4DABC2-7AAD-BE86-F15D-F39EE6E66104}"/>
          </ac:picMkLst>
        </pc:picChg>
        <pc:picChg chg="mod topLvl">
          <ac:chgData name="Daniela Popp" userId="8ec0a246-7175-45f3-a8c6-db1abca3d42f" providerId="ADAL" clId="{8CDD6C18-FABC-4116-A326-61E88F6404A8}" dt="2026-02-27T09:19:06.866" v="358" actId="164"/>
          <ac:picMkLst>
            <pc:docMk/>
            <pc:sldMk cId="1686298753" sldId="261"/>
            <ac:picMk id="8" creationId="{70A97F10-22BE-16DF-5139-981293615CEB}"/>
          </ac:picMkLst>
        </pc:picChg>
        <pc:picChg chg="mod ord topLvl">
          <ac:chgData name="Daniela Popp" userId="8ec0a246-7175-45f3-a8c6-db1abca3d42f" providerId="ADAL" clId="{8CDD6C18-FABC-4116-A326-61E88F6404A8}" dt="2026-02-27T09:19:06.866" v="358" actId="164"/>
          <ac:picMkLst>
            <pc:docMk/>
            <pc:sldMk cId="1686298753" sldId="261"/>
            <ac:picMk id="37" creationId="{33E57A69-E29A-9FF8-B109-276C97929BFB}"/>
          </ac:picMkLst>
        </pc:picChg>
        <pc:picChg chg="del">
          <ac:chgData name="Daniela Popp" userId="8ec0a246-7175-45f3-a8c6-db1abca3d42f" providerId="ADAL" clId="{8CDD6C18-FABC-4116-A326-61E88F6404A8}" dt="2026-02-27T07:45:25.882" v="13" actId="21"/>
          <ac:picMkLst>
            <pc:docMk/>
            <pc:sldMk cId="1686298753" sldId="261"/>
            <ac:picMk id="38" creationId="{9C8A43F1-C82E-A70F-F05A-FE15D3A25F03}"/>
          </ac:picMkLst>
        </pc:picChg>
        <pc:picChg chg="mod">
          <ac:chgData name="Daniela Popp" userId="8ec0a246-7175-45f3-a8c6-db1abca3d42f" providerId="ADAL" clId="{8CDD6C18-FABC-4116-A326-61E88F6404A8}" dt="2026-02-27T07:43:52.556" v="10" actId="164"/>
          <ac:picMkLst>
            <pc:docMk/>
            <pc:sldMk cId="1686298753" sldId="261"/>
            <ac:picMk id="39" creationId="{DB8AEFC5-A5A7-A43B-5016-78E9EF6A02E0}"/>
          </ac:picMkLst>
        </pc:picChg>
        <pc:picChg chg="del">
          <ac:chgData name="Daniela Popp" userId="8ec0a246-7175-45f3-a8c6-db1abca3d42f" providerId="ADAL" clId="{8CDD6C18-FABC-4116-A326-61E88F6404A8}" dt="2026-02-27T07:45:33.101" v="15" actId="21"/>
          <ac:picMkLst>
            <pc:docMk/>
            <pc:sldMk cId="1686298753" sldId="261"/>
            <ac:picMk id="40" creationId="{9A92FC0E-37F7-36B1-7B30-152666C12F14}"/>
          </ac:picMkLst>
        </pc:picChg>
        <pc:picChg chg="mod">
          <ac:chgData name="Daniela Popp" userId="8ec0a246-7175-45f3-a8c6-db1abca3d42f" providerId="ADAL" clId="{8CDD6C18-FABC-4116-A326-61E88F6404A8}" dt="2026-02-27T07:44:01.615" v="11" actId="164"/>
          <ac:picMkLst>
            <pc:docMk/>
            <pc:sldMk cId="1686298753" sldId="261"/>
            <ac:picMk id="41" creationId="{35FA838F-8D35-929C-52F8-5259950B4471}"/>
          </ac:picMkLst>
        </pc:picChg>
        <pc:picChg chg="mod">
          <ac:chgData name="Daniela Popp" userId="8ec0a246-7175-45f3-a8c6-db1abca3d42f" providerId="ADAL" clId="{8CDD6C18-FABC-4116-A326-61E88F6404A8}" dt="2026-02-27T07:44:01.615" v="11" actId="164"/>
          <ac:picMkLst>
            <pc:docMk/>
            <pc:sldMk cId="1686298753" sldId="261"/>
            <ac:picMk id="42" creationId="{C2D990F5-CD43-119D-3EEA-99B27023B600}"/>
          </ac:picMkLst>
        </pc:picChg>
        <pc:picChg chg="mod">
          <ac:chgData name="Daniela Popp" userId="8ec0a246-7175-45f3-a8c6-db1abca3d42f" providerId="ADAL" clId="{8CDD6C18-FABC-4116-A326-61E88F6404A8}" dt="2026-02-27T08:57:40.101" v="62" actId="1076"/>
          <ac:picMkLst>
            <pc:docMk/>
            <pc:sldMk cId="1686298753" sldId="261"/>
            <ac:picMk id="79" creationId="{5307664C-7DF1-397E-5A32-EC2C14BAB2EB}"/>
          </ac:picMkLst>
        </pc:picChg>
        <pc:picChg chg="mod">
          <ac:chgData name="Daniela Popp" userId="8ec0a246-7175-45f3-a8c6-db1abca3d42f" providerId="ADAL" clId="{8CDD6C18-FABC-4116-A326-61E88F6404A8}" dt="2026-02-27T08:56:03.096" v="44" actId="1076"/>
          <ac:picMkLst>
            <pc:docMk/>
            <pc:sldMk cId="1686298753" sldId="261"/>
            <ac:picMk id="80" creationId="{2246B4F8-DBF8-0C4C-0ACB-84A90A1514D6}"/>
          </ac:picMkLst>
        </pc:picChg>
        <pc:picChg chg="mod">
          <ac:chgData name="Daniela Popp" userId="8ec0a246-7175-45f3-a8c6-db1abca3d42f" providerId="ADAL" clId="{8CDD6C18-FABC-4116-A326-61E88F6404A8}" dt="2026-02-27T08:57:20.328" v="59" actId="1076"/>
          <ac:picMkLst>
            <pc:docMk/>
            <pc:sldMk cId="1686298753" sldId="261"/>
            <ac:picMk id="81" creationId="{BA2C95F9-3B93-3BB7-E7F7-2E87F29E9905}"/>
          </ac:picMkLst>
        </pc:picChg>
        <pc:cxnChg chg="add mod">
          <ac:chgData name="Daniela Popp" userId="8ec0a246-7175-45f3-a8c6-db1abca3d42f" providerId="ADAL" clId="{8CDD6C18-FABC-4116-A326-61E88F6404A8}" dt="2026-02-27T09:23:33.131" v="441" actId="208"/>
          <ac:cxnSpMkLst>
            <pc:docMk/>
            <pc:sldMk cId="1686298753" sldId="261"/>
            <ac:cxnSpMk id="14" creationId="{35374973-6975-3F3F-A214-2892BF979E58}"/>
          </ac:cxnSpMkLst>
        </pc:cxnChg>
        <pc:cxnChg chg="add mod">
          <ac:chgData name="Daniela Popp" userId="8ec0a246-7175-45f3-a8c6-db1abca3d42f" providerId="ADAL" clId="{8CDD6C18-FABC-4116-A326-61E88F6404A8}" dt="2026-02-27T09:24:03.166" v="445" actId="1076"/>
          <ac:cxnSpMkLst>
            <pc:docMk/>
            <pc:sldMk cId="1686298753" sldId="261"/>
            <ac:cxnSpMk id="16" creationId="{74ED6FB0-982E-CC68-CAE9-5FAEB00646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1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2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85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2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7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2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60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85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31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8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52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5719-A452-D747-AA01-E4B48BFC3B34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F53E-2A2F-534B-9DF1-DA2A9DE44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fik 75" descr="Ein Bild, das Person, Tisch, Mobiltelefon, Restaurant enthält.&#10;&#10;Automatisch generierte Beschreibung">
            <a:extLst>
              <a:ext uri="{FF2B5EF4-FFF2-40B4-BE49-F238E27FC236}">
                <a16:creationId xmlns:a16="http://schemas.microsoft.com/office/drawing/2014/main" id="{F6DA2157-EE57-58D4-72AD-F6923D4C6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98" t="325" r="11778" b="306"/>
          <a:stretch/>
        </p:blipFill>
        <p:spPr>
          <a:xfrm>
            <a:off x="1" y="-1382"/>
            <a:ext cx="7559674" cy="4117399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900FDBBE-EF25-512E-D178-EB9B703F1421}"/>
              </a:ext>
            </a:extLst>
          </p:cNvPr>
          <p:cNvSpPr/>
          <p:nvPr/>
        </p:nvSpPr>
        <p:spPr>
          <a:xfrm rot="16200000">
            <a:off x="1371844" y="-1377140"/>
            <a:ext cx="4121313" cy="6865001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5E96496-38A5-5BAB-B621-80C3504F7465}"/>
              </a:ext>
            </a:extLst>
          </p:cNvPr>
          <p:cNvSpPr/>
          <p:nvPr/>
        </p:nvSpPr>
        <p:spPr>
          <a:xfrm>
            <a:off x="2322763" y="5193016"/>
            <a:ext cx="282095" cy="282095"/>
          </a:xfrm>
          <a:prstGeom prst="ellipse">
            <a:avLst/>
          </a:prstGeom>
          <a:solidFill>
            <a:srgbClr val="4777C6">
              <a:alpha val="12162"/>
            </a:srgbClr>
          </a:solidFill>
          <a:ln w="12700"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1828754" hangingPunct="0"/>
            <a:endParaRPr lang="de-DE" sz="2400" b="1" kern="0">
              <a:solidFill>
                <a:srgbClr val="343941"/>
              </a:solidFill>
              <a:latin typeface="Helvetica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F8D295-40E5-5F21-E021-FEBB0332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1168" y="834780"/>
            <a:ext cx="1071917" cy="2790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CCD002-7ED2-B273-B0BD-580E4500F4C3}"/>
              </a:ext>
            </a:extLst>
          </p:cNvPr>
          <p:cNvSpPr txBox="1"/>
          <p:nvPr/>
        </p:nvSpPr>
        <p:spPr>
          <a:xfrm>
            <a:off x="492980" y="1444305"/>
            <a:ext cx="5784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de-DE" sz="3000" b="1" spc="-45" dirty="0">
                <a:solidFill>
                  <a:srgbClr val="192651"/>
                </a:solidFill>
                <a:latin typeface="Aptos" panose="020B0004020202020204" pitchFamily="34" charset="0"/>
              </a:rPr>
              <a:t>Ungeteilte Aufmerksamkeit:</a:t>
            </a:r>
            <a:br>
              <a:rPr lang="de-DE" sz="3000" b="1" spc="-45" dirty="0">
                <a:solidFill>
                  <a:srgbClr val="192651"/>
                </a:solidFill>
                <a:latin typeface="Aptos" panose="020B0004020202020204" pitchFamily="34" charset="0"/>
              </a:rPr>
            </a:br>
            <a:r>
              <a:rPr lang="de-DE" sz="3000" b="1" spc="-45" dirty="0">
                <a:solidFill>
                  <a:srgbClr val="192651"/>
                </a:solidFill>
                <a:latin typeface="Aptos" panose="020B0004020202020204" pitchFamily="34" charset="0"/>
              </a:rPr>
              <a:t>Das Interstitial AD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260C61-BFD4-0166-2903-67FBB8DAD2E9}"/>
              </a:ext>
            </a:extLst>
          </p:cNvPr>
          <p:cNvSpPr txBox="1"/>
          <p:nvPr/>
        </p:nvSpPr>
        <p:spPr>
          <a:xfrm>
            <a:off x="521805" y="2533058"/>
            <a:ext cx="5218623" cy="37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defTabSz="685800">
              <a:lnSpc>
                <a:spcPts val="2400"/>
              </a:lnSpc>
              <a:spcAft>
                <a:spcPts val="1000"/>
              </a:spcAft>
              <a:buNone/>
              <a:defRPr/>
            </a:pPr>
            <a:r>
              <a:rPr lang="de-DE" sz="1500" spc="-45" dirty="0">
                <a:solidFill>
                  <a:srgbClr val="192651"/>
                </a:solidFill>
                <a:latin typeface="Aptos" panose="020B0004020202020204" pitchFamily="34" charset="0"/>
              </a:rPr>
              <a:t>Ihr Auftritt in unserem E-Paper!</a:t>
            </a:r>
          </a:p>
        </p:txBody>
      </p: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1FD6C322-9603-0678-0C98-9A9C7AD14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50" y="9670486"/>
            <a:ext cx="1179997" cy="34219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68117B3-C168-156B-0E33-E920DA7033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1188" y="9705198"/>
            <a:ext cx="783670" cy="324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4C4654AC-486F-F9D4-4DEB-DE8B33916D12}"/>
              </a:ext>
            </a:extLst>
          </p:cNvPr>
          <p:cNvSpPr txBox="1"/>
          <p:nvPr/>
        </p:nvSpPr>
        <p:spPr>
          <a:xfrm>
            <a:off x="5860854" y="4106537"/>
            <a:ext cx="1618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80"/>
              </a:lnSpc>
              <a:spcBef>
                <a:spcPts val="600"/>
              </a:spcBef>
            </a:pPr>
            <a:r>
              <a:rPr lang="de-DE" sz="11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Ausspielung als Fullscreen-Format zwischen:</a:t>
            </a:r>
          </a:p>
          <a:p>
            <a:pPr>
              <a:lnSpc>
                <a:spcPts val="1180"/>
              </a:lnSpc>
              <a:spcBef>
                <a:spcPts val="600"/>
              </a:spcBef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- Seite 9 &amp; 10 </a:t>
            </a:r>
            <a:b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- Seite 13 &amp; 14</a:t>
            </a:r>
            <a:b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- Seite 17 &amp; 18 </a:t>
            </a:r>
            <a:endParaRPr lang="de-DE" sz="9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>
              <a:lnSpc>
                <a:spcPts val="1180"/>
              </a:lnSpc>
              <a:spcBef>
                <a:spcPts val="600"/>
              </a:spcBef>
            </a:pPr>
            <a:r>
              <a:rPr lang="de-DE" sz="900" dirty="0">
                <a:solidFill>
                  <a:srgbClr val="002060"/>
                </a:solidFill>
                <a:latin typeface="Aptos" panose="020B0004020202020204" pitchFamily="34" charset="0"/>
              </a:rPr>
              <a:t>(3 Werbeplätze täglich)</a:t>
            </a:r>
            <a:endParaRPr lang="de-DE" sz="900" dirty="0">
              <a:solidFill>
                <a:srgbClr val="002060"/>
              </a:solidFill>
              <a:latin typeface="Aptos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F7168FD-4012-320A-47B9-04F65AF3315E}"/>
              </a:ext>
            </a:extLst>
          </p:cNvPr>
          <p:cNvSpPr txBox="1"/>
          <p:nvPr/>
        </p:nvSpPr>
        <p:spPr>
          <a:xfrm>
            <a:off x="839382" y="5237930"/>
            <a:ext cx="1031084" cy="23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60"/>
              </a:lnSpc>
              <a:tabLst>
                <a:tab pos="82550" algn="l"/>
              </a:tabLst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</a:rPr>
              <a:t>App öffnen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0914E8-3EA9-2D69-81FF-B010C60D2412}"/>
              </a:ext>
            </a:extLst>
          </p:cNvPr>
          <p:cNvSpPr txBox="1"/>
          <p:nvPr/>
        </p:nvSpPr>
        <p:spPr>
          <a:xfrm>
            <a:off x="2686071" y="5237930"/>
            <a:ext cx="1395911" cy="23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60"/>
              </a:lnSpc>
              <a:tabLst>
                <a:tab pos="82550" algn="l"/>
              </a:tabLst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</a:rPr>
              <a:t>E-Paper blättern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8D93B0-FB46-2517-7978-54994215B9BB}"/>
              </a:ext>
            </a:extLst>
          </p:cNvPr>
          <p:cNvSpPr txBox="1"/>
          <p:nvPr/>
        </p:nvSpPr>
        <p:spPr>
          <a:xfrm>
            <a:off x="4340796" y="5198530"/>
            <a:ext cx="3040116" cy="37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60"/>
              </a:lnSpc>
              <a:tabLst>
                <a:tab pos="82550" algn="l"/>
              </a:tabLst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</a:rPr>
              <a:t>Interstitial Ad </a:t>
            </a:r>
            <a:br>
              <a:rPr lang="de-DE" sz="900" dirty="0">
                <a:solidFill>
                  <a:srgbClr val="002060"/>
                </a:solidFill>
                <a:latin typeface="Aptos" panose="020B0004020202020204" pitchFamily="34" charset="0"/>
              </a:rPr>
            </a:br>
            <a:r>
              <a:rPr lang="de-DE" sz="900" dirty="0">
                <a:solidFill>
                  <a:srgbClr val="002060"/>
                </a:solidFill>
                <a:latin typeface="Aptos" panose="020B0004020202020204" pitchFamily="34" charset="0"/>
              </a:rPr>
              <a:t>(Hochformat &amp; Querformat)**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AC1B8CE-3DB9-06F8-E9D1-353256A7D634}"/>
              </a:ext>
            </a:extLst>
          </p:cNvPr>
          <p:cNvGrpSpPr/>
          <p:nvPr/>
        </p:nvGrpSpPr>
        <p:grpSpPr>
          <a:xfrm>
            <a:off x="3983110" y="2781209"/>
            <a:ext cx="1840164" cy="2347149"/>
            <a:chOff x="4068310" y="3364556"/>
            <a:chExt cx="1840164" cy="2347149"/>
          </a:xfrm>
        </p:grpSpPr>
        <p:pic>
          <p:nvPicPr>
            <p:cNvPr id="41" name="Grafik 40" descr="Ein Bild, das Monitor, Bild enthält.&#10;&#10;Automatisch generierte Beschreibung">
              <a:extLst>
                <a:ext uri="{FF2B5EF4-FFF2-40B4-BE49-F238E27FC236}">
                  <a16:creationId xmlns:a16="http://schemas.microsoft.com/office/drawing/2014/main" id="{35FA838F-8D35-929C-52F8-5259950B4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62" b="14237"/>
            <a:stretch/>
          </p:blipFill>
          <p:spPr>
            <a:xfrm>
              <a:off x="4068310" y="3364556"/>
              <a:ext cx="1840164" cy="2347149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C2D990F5-CD43-119D-3EEA-99B27023B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34265" y="3776728"/>
              <a:ext cx="1167847" cy="1751770"/>
            </a:xfrm>
            <a:prstGeom prst="rect">
              <a:avLst/>
            </a:prstGeom>
          </p:spPr>
        </p:pic>
      </p:grpSp>
      <p:pic>
        <p:nvPicPr>
          <p:cNvPr id="43" name="Picture 1">
            <a:extLst>
              <a:ext uri="{FF2B5EF4-FFF2-40B4-BE49-F238E27FC236}">
                <a16:creationId xmlns:a16="http://schemas.microsoft.com/office/drawing/2014/main" id="{0A5988B0-15DC-CD2E-4189-17909AD2F68D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15066" r="12353" b="15629"/>
          <a:stretch/>
        </p:blipFill>
        <p:spPr bwMode="auto">
          <a:xfrm>
            <a:off x="1093585" y="4213396"/>
            <a:ext cx="484026" cy="483462"/>
          </a:xfrm>
          <a:prstGeom prst="roundRect">
            <a:avLst>
              <a:gd name="adj" fmla="val 82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6F7292F3-DC78-5CCA-29F3-2CC6D64E3463}"/>
              </a:ext>
            </a:extLst>
          </p:cNvPr>
          <p:cNvSpPr txBox="1"/>
          <p:nvPr/>
        </p:nvSpPr>
        <p:spPr>
          <a:xfrm>
            <a:off x="581168" y="6822607"/>
            <a:ext cx="271642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base">
              <a:lnSpc>
                <a:spcPts val="1520"/>
              </a:lnSpc>
              <a:spcBef>
                <a:spcPts val="1000"/>
              </a:spcBef>
              <a:spcAft>
                <a:spcPct val="0"/>
              </a:spcAft>
              <a:tabLst>
                <a:tab pos="265113" algn="l"/>
              </a:tabLst>
              <a:defRPr/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Sehr aufmerksamkeitsstarke Platzierung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7873600-8C15-8F2E-84AE-FEC6F3F2D94D}"/>
              </a:ext>
            </a:extLst>
          </p:cNvPr>
          <p:cNvSpPr txBox="1"/>
          <p:nvPr/>
        </p:nvSpPr>
        <p:spPr>
          <a:xfrm>
            <a:off x="581168" y="7154184"/>
            <a:ext cx="271642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base">
              <a:lnSpc>
                <a:spcPts val="1520"/>
              </a:lnSpc>
              <a:spcBef>
                <a:spcPts val="1000"/>
              </a:spcBef>
              <a:spcAft>
                <a:spcPct val="0"/>
              </a:spcAft>
              <a:tabLst>
                <a:tab pos="265113" algn="l"/>
              </a:tabLst>
              <a:defRPr/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Direkte Verlinkung zur Zielseite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5236EB5-D296-4E49-2B12-27DEC08330E8}"/>
              </a:ext>
            </a:extLst>
          </p:cNvPr>
          <p:cNvSpPr txBox="1"/>
          <p:nvPr/>
        </p:nvSpPr>
        <p:spPr>
          <a:xfrm>
            <a:off x="581168" y="7477350"/>
            <a:ext cx="271642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base">
              <a:lnSpc>
                <a:spcPts val="1520"/>
              </a:lnSpc>
              <a:spcBef>
                <a:spcPts val="1000"/>
              </a:spcBef>
              <a:spcAft>
                <a:spcPct val="0"/>
              </a:spcAft>
              <a:tabLst>
                <a:tab pos="265113" algn="l"/>
              </a:tabLst>
              <a:defRPr/>
            </a:pPr>
            <a:r>
              <a:rPr lang="de-DE" sz="1100" dirty="0" err="1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Responsives</a:t>
            </a: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F60653A-A4B3-EB71-A6A6-3605EFCDB17D}"/>
              </a:ext>
            </a:extLst>
          </p:cNvPr>
          <p:cNvSpPr/>
          <p:nvPr/>
        </p:nvSpPr>
        <p:spPr>
          <a:xfrm>
            <a:off x="547080" y="5907125"/>
            <a:ext cx="3036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Interstitial ADs sind zwischengeschaltete Anzeigenseiten in der E-Paper-Ausgabe unserer Tageszeitungen. Sie erreichen damit exklusiv unsere digitalen Zeitungsleser.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DF51970C-8025-4B30-2ECE-7F009F0386D5}"/>
              </a:ext>
            </a:extLst>
          </p:cNvPr>
          <p:cNvSpPr txBox="1"/>
          <p:nvPr/>
        </p:nvSpPr>
        <p:spPr>
          <a:xfrm>
            <a:off x="3766969" y="5633528"/>
            <a:ext cx="3355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71843"/>
                </a:solidFill>
                <a:latin typeface="Aptos" panose="020B0004020202020204" pitchFamily="34" charset="0"/>
                <a:ea typeface="Microsoft GothicNeo Light" panose="020B0503020000020004" pitchFamily="34" charset="-127"/>
                <a:cs typeface="Microsoft GothicNeo Light" panose="020B0503020000020004" pitchFamily="34" charset="-127"/>
              </a:rPr>
              <a:t>Platzierungen &amp; Laufzeiten</a:t>
            </a:r>
          </a:p>
        </p:txBody>
      </p:sp>
      <p:graphicFrame>
        <p:nvGraphicFramePr>
          <p:cNvPr id="60" name="Tabelle 59">
            <a:extLst>
              <a:ext uri="{FF2B5EF4-FFF2-40B4-BE49-F238E27FC236}">
                <a16:creationId xmlns:a16="http://schemas.microsoft.com/office/drawing/2014/main" id="{C83E2704-DA0F-C048-7C8A-31E0E6E7E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86021"/>
              </p:ext>
            </p:extLst>
          </p:nvPr>
        </p:nvGraphicFramePr>
        <p:xfrm>
          <a:off x="3766969" y="6029168"/>
          <a:ext cx="3282734" cy="1978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821"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750" b="1" i="0" kern="1200" spc="-30" baseline="0" dirty="0" err="1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E-Paper-Abonnent:innen</a:t>
                      </a:r>
                      <a:endParaRPr lang="de-DE" sz="750" b="1" i="0" kern="1200" spc="-30" baseline="0" dirty="0">
                        <a:solidFill>
                          <a:srgbClr val="002060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Preis pro </a:t>
                      </a:r>
                      <a:b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 Tag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Preis pro</a:t>
                      </a:r>
                      <a:b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 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Preis pro </a:t>
                      </a:r>
                      <a:b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750" b="1" i="0" kern="1200" spc="-30" baseline="0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Woche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l"/>
                      <a:r>
                        <a:rPr lang="de-DE" sz="850" b="1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FN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50" b="1" i="0" u="none" strike="noStrike" dirty="0">
                          <a:solidFill>
                            <a:srgbClr val="071843"/>
                          </a:solidFill>
                          <a:effectLst/>
                          <a:latin typeface="Aptos" panose="020B0004020202020204" pitchFamily="34" charset="0"/>
                        </a:rPr>
                        <a:t>5.785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1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595 €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1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1.563 €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1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3.645 €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l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50" b="0" i="0" u="none" strike="noStrike" dirty="0">
                          <a:solidFill>
                            <a:srgbClr val="071843"/>
                          </a:solidFill>
                          <a:effectLst/>
                          <a:latin typeface="Aptos" panose="020B0004020202020204" pitchFamily="34" charset="0"/>
                        </a:rPr>
                        <a:t>8.444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760 €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2.280€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5.320€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l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SHM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50" b="0" i="0" u="none" strike="noStrike" dirty="0">
                          <a:solidFill>
                            <a:srgbClr val="071843"/>
                          </a:solidFill>
                          <a:effectLst/>
                          <a:latin typeface="Aptos" panose="020B0004020202020204" pitchFamily="34" charset="0"/>
                        </a:rPr>
                        <a:t>1.268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799 €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l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BA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50" b="0" i="0" u="none" strike="noStrike" dirty="0">
                          <a:solidFill>
                            <a:srgbClr val="071843"/>
                          </a:solidFill>
                          <a:effectLst/>
                          <a:latin typeface="Aptos" panose="020B0004020202020204" pitchFamily="34" charset="0"/>
                        </a:rPr>
                        <a:t>2.612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705 €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55934" rtl="0" eaLnBrk="1" latinLnBrk="0" hangingPunct="1"/>
                      <a:r>
                        <a:rPr lang="de-DE" sz="850" b="0" i="0" kern="120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1.645 €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868">
                <a:tc>
                  <a:txBody>
                    <a:bodyPr/>
                    <a:lstStyle/>
                    <a:p>
                      <a:pPr algn="l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SZ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50" b="0" i="0" u="none" strike="noStrike" dirty="0">
                          <a:solidFill>
                            <a:srgbClr val="071843"/>
                          </a:solidFill>
                          <a:effectLst/>
                          <a:latin typeface="Aptos" panose="020B0004020202020204" pitchFamily="34" charset="0"/>
                        </a:rPr>
                        <a:t>2.785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752 €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i="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</a:rPr>
                        <a:t>1.754 €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24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de-DE" sz="850" b="1" i="0" kern="120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Auflage Gesamt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850" b="1" i="0" u="none" strike="noStrike" dirty="0">
                          <a:solidFill>
                            <a:srgbClr val="071843"/>
                          </a:solidFill>
                          <a:effectLst/>
                          <a:latin typeface="Aptos" panose="020B0004020202020204" pitchFamily="34" charset="0"/>
                        </a:rPr>
                        <a:t>20.894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55934" rtl="0" eaLnBrk="1" latinLnBrk="0" hangingPunct="1"/>
                      <a:r>
                        <a:rPr lang="de-DE" sz="850" b="1" i="0" kern="120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1.880 €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55934" rtl="0" eaLnBrk="1" latinLnBrk="0" hangingPunct="1"/>
                      <a:r>
                        <a:rPr lang="de-DE" sz="850" b="1" i="0" kern="120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5.640 €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55934" rtl="0" eaLnBrk="1" latinLnBrk="0" hangingPunct="1"/>
                      <a:r>
                        <a:rPr lang="de-DE" sz="850" b="1" i="0" kern="1200" dirty="0">
                          <a:solidFill>
                            <a:srgbClr val="071843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13.163 €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C2E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" name="Textfeld 60">
            <a:extLst>
              <a:ext uri="{FF2B5EF4-FFF2-40B4-BE49-F238E27FC236}">
                <a16:creationId xmlns:a16="http://schemas.microsoft.com/office/drawing/2014/main" id="{51C9330F-C6C5-9327-E2EE-DB01158981DA}"/>
              </a:ext>
            </a:extLst>
          </p:cNvPr>
          <p:cNvSpPr txBox="1"/>
          <p:nvPr/>
        </p:nvSpPr>
        <p:spPr>
          <a:xfrm>
            <a:off x="6430311" y="8533264"/>
            <a:ext cx="1713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rgbClr val="002060"/>
                </a:solidFill>
                <a:latin typeface="Aptos" panose="020B0004020202020204" pitchFamily="34" charset="0"/>
              </a:rPr>
              <a:t>*IVW </a:t>
            </a:r>
            <a:r>
              <a:rPr lang="de-DE" sz="800" dirty="0">
                <a:solidFill>
                  <a:srgbClr val="002060"/>
                </a:solidFill>
                <a:latin typeface="Aptos" panose="020B0004020202020204" pitchFamily="34" charset="0"/>
              </a:rPr>
              <a:t>3/2024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D70D99C-D713-B8BE-B447-49F85A8BC2AF}"/>
              </a:ext>
            </a:extLst>
          </p:cNvPr>
          <p:cNvSpPr/>
          <p:nvPr/>
        </p:nvSpPr>
        <p:spPr>
          <a:xfrm>
            <a:off x="4742305" y="8318310"/>
            <a:ext cx="2438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solidFill>
                  <a:srgbClr val="071843"/>
                </a:solidFill>
                <a:latin typeface="Aptos" panose="020B0004020202020204" pitchFamily="34" charset="0"/>
              </a:rPr>
              <a:t>Alle Preise zzgl. gesetzlicher Mehrwertsteuer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93129ED-92BD-F54A-7B58-A573C7C958B9}"/>
              </a:ext>
            </a:extLst>
          </p:cNvPr>
          <p:cNvSpPr txBox="1"/>
          <p:nvPr/>
        </p:nvSpPr>
        <p:spPr>
          <a:xfrm>
            <a:off x="539056" y="5178121"/>
            <a:ext cx="25407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base">
              <a:lnSpc>
                <a:spcPts val="1520"/>
              </a:lnSpc>
              <a:spcBef>
                <a:spcPts val="1000"/>
              </a:spcBef>
              <a:spcAft>
                <a:spcPct val="0"/>
              </a:spcAft>
              <a:tabLst>
                <a:tab pos="265113" algn="l"/>
              </a:tabLst>
              <a:defRPr/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53DA03F-A287-B832-E68C-EC4907949B8C}"/>
              </a:ext>
            </a:extLst>
          </p:cNvPr>
          <p:cNvSpPr/>
          <p:nvPr/>
        </p:nvSpPr>
        <p:spPr>
          <a:xfrm>
            <a:off x="537459" y="5193016"/>
            <a:ext cx="282095" cy="282095"/>
          </a:xfrm>
          <a:prstGeom prst="ellipse">
            <a:avLst/>
          </a:prstGeom>
          <a:solidFill>
            <a:srgbClr val="4777C6">
              <a:alpha val="12162"/>
            </a:srgbClr>
          </a:solidFill>
          <a:ln w="12700"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1828754" hangingPunct="0"/>
            <a:endParaRPr lang="de-DE" sz="2400" b="1" kern="0">
              <a:solidFill>
                <a:srgbClr val="343941"/>
              </a:solidFill>
              <a:latin typeface="Helvetica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A4978CB5-AE49-D2A1-6750-8F4079151202}"/>
              </a:ext>
            </a:extLst>
          </p:cNvPr>
          <p:cNvSpPr txBox="1"/>
          <p:nvPr/>
        </p:nvSpPr>
        <p:spPr>
          <a:xfrm>
            <a:off x="2333115" y="5178121"/>
            <a:ext cx="25407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base">
              <a:lnSpc>
                <a:spcPts val="1520"/>
              </a:lnSpc>
              <a:spcBef>
                <a:spcPts val="1000"/>
              </a:spcBef>
              <a:spcAft>
                <a:spcPct val="0"/>
              </a:spcAft>
              <a:tabLst>
                <a:tab pos="265113" algn="l"/>
              </a:tabLst>
              <a:defRPr/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8B4C3F1-AF7B-C08B-3CEE-90CC1E219CF4}"/>
              </a:ext>
            </a:extLst>
          </p:cNvPr>
          <p:cNvSpPr/>
          <p:nvPr/>
        </p:nvSpPr>
        <p:spPr>
          <a:xfrm>
            <a:off x="4081982" y="5229024"/>
            <a:ext cx="282095" cy="282095"/>
          </a:xfrm>
          <a:prstGeom prst="ellipse">
            <a:avLst/>
          </a:prstGeom>
          <a:solidFill>
            <a:srgbClr val="4777C6">
              <a:alpha val="12162"/>
            </a:srgbClr>
          </a:solidFill>
          <a:ln w="12700"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1828754" hangingPunct="0"/>
            <a:endParaRPr lang="de-DE" sz="2400" b="1" kern="0">
              <a:solidFill>
                <a:srgbClr val="343941"/>
              </a:solidFill>
              <a:latin typeface="Helvetica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69D3F7B-D8A5-9AFD-5AB5-36AEFF8F40F1}"/>
              </a:ext>
            </a:extLst>
          </p:cNvPr>
          <p:cNvSpPr txBox="1"/>
          <p:nvPr/>
        </p:nvSpPr>
        <p:spPr>
          <a:xfrm>
            <a:off x="4088676" y="5214173"/>
            <a:ext cx="25407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base">
              <a:lnSpc>
                <a:spcPts val="1520"/>
              </a:lnSpc>
              <a:spcBef>
                <a:spcPts val="1000"/>
              </a:spcBef>
              <a:spcAft>
                <a:spcPct val="0"/>
              </a:spcAft>
              <a:tabLst>
                <a:tab pos="265113" algn="l"/>
              </a:tabLst>
              <a:defRPr/>
            </a:pPr>
            <a:r>
              <a:rPr lang="de-DE" sz="11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5307664C-7DF1-397E-5A32-EC2C14BAB2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05" y="7594468"/>
            <a:ext cx="97339" cy="97339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2246B4F8-DBF8-0C4C-0ACB-84A90A151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32" y="6927731"/>
            <a:ext cx="97339" cy="97339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BA2C95F9-3B93-3BB7-E7F7-2E87F29E99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32" y="7267491"/>
            <a:ext cx="97339" cy="97339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5AF2C45-DBE0-8CA9-ADC3-C8EA6DB3AC1C}"/>
              </a:ext>
            </a:extLst>
          </p:cNvPr>
          <p:cNvGrpSpPr/>
          <p:nvPr/>
        </p:nvGrpSpPr>
        <p:grpSpPr>
          <a:xfrm>
            <a:off x="481550" y="2786748"/>
            <a:ext cx="1840164" cy="2347149"/>
            <a:chOff x="481550" y="2786748"/>
            <a:chExt cx="1840164" cy="2347149"/>
          </a:xfrm>
        </p:grpSpPr>
        <p:pic>
          <p:nvPicPr>
            <p:cNvPr id="37" name="Grafik 36" descr="Ein Bild, das Monitor, Bild enthält.&#10;&#10;Automatisch generierte Beschreibung">
              <a:extLst>
                <a:ext uri="{FF2B5EF4-FFF2-40B4-BE49-F238E27FC236}">
                  <a16:creationId xmlns:a16="http://schemas.microsoft.com/office/drawing/2014/main" id="{33E57A69-E29A-9FF8-B109-276C97929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62" b="14237"/>
            <a:stretch/>
          </p:blipFill>
          <p:spPr>
            <a:xfrm>
              <a:off x="481550" y="2786748"/>
              <a:ext cx="1840164" cy="2347149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0A97F10-22BE-16DF-5139-981293615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217" t="603" r="1058" b="9952"/>
            <a:stretch/>
          </p:blipFill>
          <p:spPr>
            <a:xfrm>
              <a:off x="621266" y="3131052"/>
              <a:ext cx="1432524" cy="1910110"/>
            </a:xfrm>
            <a:prstGeom prst="roundRect">
              <a:avLst>
                <a:gd name="adj" fmla="val 2644"/>
              </a:avLst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515517B-E221-91A8-86D1-0909FAF5905D}"/>
              </a:ext>
            </a:extLst>
          </p:cNvPr>
          <p:cNvGrpSpPr/>
          <p:nvPr/>
        </p:nvGrpSpPr>
        <p:grpSpPr>
          <a:xfrm>
            <a:off x="2251120" y="2781209"/>
            <a:ext cx="1840164" cy="2347149"/>
            <a:chOff x="2290341" y="3364556"/>
            <a:chExt cx="1840164" cy="2347149"/>
          </a:xfrm>
        </p:grpSpPr>
        <p:pic>
          <p:nvPicPr>
            <p:cNvPr id="39" name="Grafik 38" descr="Ein Bild, das Monitor, Bild enthält.&#10;&#10;Automatisch generierte Beschreibung">
              <a:extLst>
                <a:ext uri="{FF2B5EF4-FFF2-40B4-BE49-F238E27FC236}">
                  <a16:creationId xmlns:a16="http://schemas.microsoft.com/office/drawing/2014/main" id="{DB8AEFC5-A5A7-A43B-5016-78E9EF6A0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62" b="14237"/>
            <a:stretch/>
          </p:blipFill>
          <p:spPr>
            <a:xfrm>
              <a:off x="2290341" y="3364556"/>
              <a:ext cx="1840164" cy="2347149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EC4DABC2-7AAD-BE86-F15D-F39EE6E6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99373" y="3725558"/>
              <a:ext cx="1317621" cy="1861992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76285AA0-7EF2-617F-6B5D-CED30E7B463F}"/>
              </a:ext>
            </a:extLst>
          </p:cNvPr>
          <p:cNvSpPr txBox="1"/>
          <p:nvPr/>
        </p:nvSpPr>
        <p:spPr>
          <a:xfrm>
            <a:off x="447797" y="8328069"/>
            <a:ext cx="3647152" cy="1128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2060"/>
                </a:solidFill>
                <a:latin typeface="Aptos" panose="020B0004020202020204" pitchFamily="34" charset="0"/>
              </a:rPr>
              <a:t>** Formate:     </a:t>
            </a:r>
            <a:r>
              <a:rPr lang="de-DE" sz="1000" b="1" dirty="0">
                <a:solidFill>
                  <a:srgbClr val="002060"/>
                </a:solidFill>
                <a:latin typeface="Aptos" panose="020B0004020202020204" pitchFamily="34" charset="0"/>
              </a:rPr>
              <a:t>  - 640 x 960 Pixel		- 768 x 1024 Pixel</a:t>
            </a:r>
          </a:p>
          <a:p>
            <a:r>
              <a:rPr lang="de-DE" sz="1000" dirty="0">
                <a:solidFill>
                  <a:srgbClr val="002060"/>
                </a:solidFill>
                <a:latin typeface="Aptos" panose="020B0004020202020204" pitchFamily="34" charset="0"/>
              </a:rPr>
              <a:t>	                 (Phone Portrait)		   (Tablet Portrait)</a:t>
            </a:r>
          </a:p>
          <a:p>
            <a:pPr>
              <a:lnSpc>
                <a:spcPct val="200000"/>
              </a:lnSpc>
            </a:pPr>
            <a:r>
              <a:rPr lang="de-DE" sz="1000" dirty="0">
                <a:solidFill>
                  <a:srgbClr val="002060"/>
                </a:solidFill>
                <a:latin typeface="Aptos" panose="020B0004020202020204" pitchFamily="34" charset="0"/>
              </a:rPr>
              <a:t>	               </a:t>
            </a:r>
            <a:r>
              <a:rPr lang="de-DE" sz="1000" b="1" dirty="0">
                <a:solidFill>
                  <a:srgbClr val="002060"/>
                </a:solidFill>
                <a:latin typeface="Aptos" panose="020B0004020202020204" pitchFamily="34" charset="0"/>
              </a:rPr>
              <a:t>- 960 x 640 Pixel		- 1024 x 768 Pixel</a:t>
            </a:r>
          </a:p>
          <a:p>
            <a:r>
              <a:rPr lang="de-DE" sz="1000" dirty="0">
                <a:solidFill>
                  <a:srgbClr val="002060"/>
                </a:solidFill>
                <a:latin typeface="Aptos" panose="020B0004020202020204" pitchFamily="34" charset="0"/>
              </a:rPr>
              <a:t>	                 (Phone </a:t>
            </a:r>
            <a:r>
              <a:rPr lang="de-DE" sz="1000" dirty="0" err="1">
                <a:solidFill>
                  <a:srgbClr val="002060"/>
                </a:solidFill>
                <a:latin typeface="Aptos" panose="020B0004020202020204" pitchFamily="34" charset="0"/>
              </a:rPr>
              <a:t>Lanscape</a:t>
            </a:r>
            <a:r>
              <a:rPr lang="de-DE" sz="1000" dirty="0">
                <a:solidFill>
                  <a:srgbClr val="002060"/>
                </a:solidFill>
                <a:latin typeface="Aptos" panose="020B0004020202020204" pitchFamily="34" charset="0"/>
              </a:rPr>
              <a:t>)                    (Tablet Landscape)</a:t>
            </a:r>
          </a:p>
          <a:p>
            <a:pPr>
              <a:lnSpc>
                <a:spcPct val="200000"/>
              </a:lnSpc>
            </a:pPr>
            <a:r>
              <a:rPr lang="de-DE" sz="1000" dirty="0">
                <a:solidFill>
                  <a:srgbClr val="002060"/>
                </a:solidFill>
                <a:latin typeface="Aptos" panose="020B0004020202020204" pitchFamily="34" charset="0"/>
              </a:rPr>
              <a:t>    Dateiformate:   PNG und JPG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5374973-6975-3F3F-A214-2892BF979E58}"/>
              </a:ext>
            </a:extLst>
          </p:cNvPr>
          <p:cNvCxnSpPr/>
          <p:nvPr/>
        </p:nvCxnSpPr>
        <p:spPr>
          <a:xfrm>
            <a:off x="0" y="8183880"/>
            <a:ext cx="755967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4ED6FB0-982E-CC68-CAE9-5FAEB0064632}"/>
              </a:ext>
            </a:extLst>
          </p:cNvPr>
          <p:cNvCxnSpPr/>
          <p:nvPr/>
        </p:nvCxnSpPr>
        <p:spPr>
          <a:xfrm>
            <a:off x="1" y="9516936"/>
            <a:ext cx="755967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9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66a696-5c6d-46ac-b072-1595005209c3" xsi:nil="true"/>
    <lcf76f155ced4ddcb4097134ff3c332f xmlns="a219a852-f37b-4c6d-bbcb-d91828dd0f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892526E4A41D4DB04D7D7784A1CA9B" ma:contentTypeVersion="18" ma:contentTypeDescription="Ein neues Dokument erstellen." ma:contentTypeScope="" ma:versionID="e4cb3108d3f843302e247a6df269de03">
  <xsd:schema xmlns:xsd="http://www.w3.org/2001/XMLSchema" xmlns:xs="http://www.w3.org/2001/XMLSchema" xmlns:p="http://schemas.microsoft.com/office/2006/metadata/properties" xmlns:ns2="5f66a696-5c6d-46ac-b072-1595005209c3" xmlns:ns3="a219a852-f37b-4c6d-bbcb-d91828dd0f1a" targetNamespace="http://schemas.microsoft.com/office/2006/metadata/properties" ma:root="true" ma:fieldsID="7201d5db65199555d98b054715e31a4d" ns2:_="" ns3:_="">
    <xsd:import namespace="5f66a696-5c6d-46ac-b072-1595005209c3"/>
    <xsd:import namespace="a219a852-f37b-4c6d-bbcb-d91828dd0f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6a696-5c6d-46ac-b072-1595005209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a10773f-a911-4ac6-98a1-01f5db009b1c}" ma:internalName="TaxCatchAll" ma:showField="CatchAllData" ma:web="5f66a696-5c6d-46ac-b072-159500520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9a852-f37b-4c6d-bbcb-d91828dd0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9a9c6792-e5c0-4dda-9cfc-73c6322717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9F630-BA54-424E-AA9D-F8C20299439F}">
  <ds:schemaRefs>
    <ds:schemaRef ds:uri="http://schemas.microsoft.com/office/2006/metadata/properties"/>
    <ds:schemaRef ds:uri="http://schemas.microsoft.com/office/infopath/2007/PartnerControls"/>
    <ds:schemaRef ds:uri="5f66a696-5c6d-46ac-b072-1595005209c3"/>
    <ds:schemaRef ds:uri="a219a852-f37b-4c6d-bbcb-d91828dd0f1a"/>
  </ds:schemaRefs>
</ds:datastoreItem>
</file>

<file path=customXml/itemProps2.xml><?xml version="1.0" encoding="utf-8"?>
<ds:datastoreItem xmlns:ds="http://schemas.openxmlformats.org/officeDocument/2006/customXml" ds:itemID="{1AA05672-25D1-411F-9DDF-630AD389F4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F636E-9ED1-42AA-95B0-D2AEC2CBA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6a696-5c6d-46ac-b072-1595005209c3"/>
    <ds:schemaRef ds:uri="a219a852-f37b-4c6d-bbcb-d91828dd0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</Words>
  <Application>Microsoft Office PowerPoint</Application>
  <PresentationFormat>Benutzerdefiniert</PresentationFormat>
  <Paragraphs>57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Helvetica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Daniela Popp</cp:lastModifiedBy>
  <cp:revision>187</cp:revision>
  <cp:lastPrinted>2021-05-20T11:04:22Z</cp:lastPrinted>
  <dcterms:created xsi:type="dcterms:W3CDTF">2021-01-15T10:36:48Z</dcterms:created>
  <dcterms:modified xsi:type="dcterms:W3CDTF">2026-02-27T09:24:05Z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0x010100B3892526E4A41D4DB04D7D7784A1CA9B</vt:lpwstr>
  </property>
  <property fmtid="{D5CDD505-2E9C-101B-9397-08002B2CF9AE}" pid="3" name="MediaServiceImageTags">
    <vt:lpwstr/>
  </property>
</Properties>
</file>